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512B50-287A-494E-B682-9034FF3EC83B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4B826-B668-4D43-ADC9-C1F1E559ED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508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Teacher’s Notes: This lesson asks pupils to develop their understanding of the Second World War Home Front by exploring the lived experiences of British </a:t>
            </a:r>
            <a:r>
              <a:rPr lang="en-GB" sz="18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COs.</a:t>
            </a:r>
            <a:r>
              <a:rPr lang="en-GB" sz="18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While COs were, on occasion, accused of cowardice or as having shirked their ‘duty’, many made important non-military contributions to the nation. By using the CO map, pupils will examine the work carried out by COs and discover that many objectors were driven by humanitarian impulses and a desire to relieve the suffering caused by war. In doing so, COs were often willing to expose themselves to risk and danger.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9417E-B989-4DAE-A299-44BA26E11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19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79417E-B989-4DAE-A299-44BA26E114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559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386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655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24912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591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95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909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7124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20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712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963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83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238932B-B556-4A26-8BA4-893E81E60369}" type="datetimeFigureOut">
              <a:rPr lang="en-GB" smtClean="0"/>
              <a:t>17/07/2024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5F90AE83-4870-466D-BDBE-A0A8F40989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889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C0447FF-018D-B776-F282-83BF0F38D323}"/>
              </a:ext>
            </a:extLst>
          </p:cNvPr>
          <p:cNvSpPr txBox="1"/>
          <p:nvPr/>
        </p:nvSpPr>
        <p:spPr>
          <a:xfrm>
            <a:off x="3048718" y="301367"/>
            <a:ext cx="60945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COs and the Home Front 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A4F9A3CB-9D7A-4C20-38D9-9045C639A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545" y="5990272"/>
            <a:ext cx="2333625" cy="59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Logo of the Northumbria University">
            <a:extLst>
              <a:ext uri="{FF2B5EF4-FFF2-40B4-BE49-F238E27FC236}">
                <a16:creationId xmlns:a16="http://schemas.microsoft.com/office/drawing/2014/main" id="{BD6013E9-7267-ACDC-7E34-44136E394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0" y="6016942"/>
            <a:ext cx="1771650" cy="565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Men digging in a hole&#10;&#10;Description automatically generated">
            <a:extLst>
              <a:ext uri="{FF2B5EF4-FFF2-40B4-BE49-F238E27FC236}">
                <a16:creationId xmlns:a16="http://schemas.microsoft.com/office/drawing/2014/main" id="{8ABC4B1F-EE68-691D-2E41-8309B16A92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0087" y="947698"/>
            <a:ext cx="3691822" cy="530984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16E4CA-5610-07AD-617A-FC9349848012}"/>
              </a:ext>
            </a:extLst>
          </p:cNvPr>
          <p:cNvSpPr txBox="1"/>
          <p:nvPr/>
        </p:nvSpPr>
        <p:spPr>
          <a:xfrm>
            <a:off x="3343768" y="6327305"/>
            <a:ext cx="5504461" cy="442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3000"/>
              </a:spcAft>
            </a:pPr>
            <a:r>
              <a:rPr lang="en-GB" sz="105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conscientious </a:t>
            </a:r>
            <a:r>
              <a:rPr lang="en-GB" sz="105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objector serving with the Royal Engineers bomb disposal squad and a naval rating during the Second World War. © IWM (HU 58432)</a:t>
            </a:r>
            <a:endParaRPr lang="en-GB" sz="1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93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-up of a logo&#10;&#10;Description automatically generated">
            <a:extLst>
              <a:ext uri="{FF2B5EF4-FFF2-40B4-BE49-F238E27FC236}">
                <a16:creationId xmlns:a16="http://schemas.microsoft.com/office/drawing/2014/main" id="{A4F9A3CB-9D7A-4C20-38D9-9045C639AE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545" y="5990272"/>
            <a:ext cx="2333625" cy="592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Logo of the Northumbria University">
            <a:extLst>
              <a:ext uri="{FF2B5EF4-FFF2-40B4-BE49-F238E27FC236}">
                <a16:creationId xmlns:a16="http://schemas.microsoft.com/office/drawing/2014/main" id="{BD6013E9-7267-ACDC-7E34-44136E394C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30" y="6016942"/>
            <a:ext cx="1771650" cy="5657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366849-C0F1-5B4A-8AB7-F3305C8280BA}"/>
              </a:ext>
            </a:extLst>
          </p:cNvPr>
          <p:cNvSpPr txBox="1"/>
          <p:nvPr/>
        </p:nvSpPr>
        <p:spPr>
          <a:xfrm>
            <a:off x="1358900" y="838200"/>
            <a:ext cx="9474200" cy="4617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Activity 1</a:t>
            </a:r>
            <a:endParaRPr lang="en-GB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Read through the case studies on the CO map and answer the following questions: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sort of work were COs involved in on the Home Front? How many different examples can you find? Make a list and compare with classmates.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How did COs help those suffering from the effects of war in Britain?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Did COs make an important contribution to the national war effort?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Were COs always satisfied with the work they were carrying out?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Although COs did not serve in a military capacity, were they ever exposed to risk and danger in their work? If so, what risks did COs face?</a:t>
            </a:r>
          </a:p>
        </p:txBody>
      </p:sp>
    </p:spTree>
    <p:extLst>
      <p:ext uri="{BB962C8B-B14F-4D97-AF65-F5344CB8AC3E}">
        <p14:creationId xmlns:p14="http://schemas.microsoft.com/office/powerpoint/2010/main" val="65760522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255</Words>
  <Application>Microsoft Office PowerPoint</Application>
  <PresentationFormat>Widescreen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Gill Sans MT</vt:lpstr>
      <vt:lpstr>Times New Roman</vt:lpstr>
      <vt:lpstr>Parcel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Rowan Thompson</dc:creator>
  <cp:lastModifiedBy>Rowan Thompson</cp:lastModifiedBy>
  <cp:revision>3</cp:revision>
  <dcterms:created xsi:type="dcterms:W3CDTF">2024-07-16T09:32:55Z</dcterms:created>
  <dcterms:modified xsi:type="dcterms:W3CDTF">2024-07-17T09:30:36Z</dcterms:modified>
</cp:coreProperties>
</file>